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478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0D81-6B48-4038-8302-6FE6B3EEFDC9}" type="datetimeFigureOut">
              <a:rPr lang="fr-FR" smtClean="0"/>
              <a:t>18/01/2022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5A6EF-8756-4C53-844F-62861B8B6058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619672" y="33265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Vue du Graphique 3D, à l’ouverture du fichier</a:t>
            </a:r>
            <a:endParaRPr lang="fr-FR" dirty="0"/>
          </a:p>
        </p:txBody>
      </p:sp>
      <p:pic>
        <p:nvPicPr>
          <p:cNvPr id="1027" name="Picture 3"/>
          <p:cNvPicPr preferRelativeResize="0">
            <a:picLocks noChangeAspect="1" noChangeArrowheads="1"/>
          </p:cNvPicPr>
          <p:nvPr/>
        </p:nvPicPr>
        <p:blipFill>
          <a:blip r:embed="rId2" cstate="print"/>
          <a:srcRect r="16667" b="4778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 preferRelativeResize="0">
            <a:picLocks noChangeAspect="1" noChangeArrowheads="1"/>
          </p:cNvPicPr>
          <p:nvPr/>
        </p:nvPicPr>
        <p:blipFill>
          <a:blip r:embed="rId2" cstate="print"/>
          <a:srcRect r="16667" b="4778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619672" y="33265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Dans le Choix de Vue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16667" b="4778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619672" y="33265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Sélectionner le plan </a:t>
            </a:r>
            <a:r>
              <a:rPr lang="fr-FR" dirty="0" err="1" smtClean="0"/>
              <a:t>xOy</a:t>
            </a:r>
            <a:r>
              <a:rPr lang="fr-FR" dirty="0"/>
              <a:t> </a:t>
            </a:r>
            <a:r>
              <a:rPr lang="fr-FR" dirty="0" smtClean="0"/>
              <a:t>        c’est-à-dire …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 preferRelativeResize="0">
            <a:picLocks noChangeAspect="1" noChangeArrowheads="1"/>
          </p:cNvPicPr>
          <p:nvPr/>
        </p:nvPicPr>
        <p:blipFill>
          <a:blip r:embed="rId2" cstate="print"/>
          <a:srcRect r="16667" b="4778"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1619672" y="33265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La vue de dessus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24</Words>
  <Application>Microsoft Office PowerPoint</Application>
  <PresentationFormat>Affichage à l'écran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Diapositive 1</vt:lpstr>
      <vt:lpstr>Diapositive 2</vt:lpstr>
      <vt:lpstr>Diapositive 3</vt:lpstr>
      <vt:lpstr>Diapositive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Bruno Alaplantive</dc:creator>
  <cp:lastModifiedBy>Bruno Alaplantive</cp:lastModifiedBy>
  <cp:revision>1</cp:revision>
  <dcterms:created xsi:type="dcterms:W3CDTF">2022-01-18T12:13:57Z</dcterms:created>
  <dcterms:modified xsi:type="dcterms:W3CDTF">2022-01-18T12:51:31Z</dcterms:modified>
</cp:coreProperties>
</file>